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AE753-3454-445C-A23F-B30FA40E35F6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4BD44-6FB7-477E-A278-8F50B0BE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4BD44-6FB7-477E-A278-8F50B0BECC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1C46E8E-EBCF-4230-8517-4BDA662F2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CF22D03-745D-42E0-B344-D7C6E22D7C9C}" type="datetimeFigureOut">
              <a:rPr lang="en-US" smtClean="0"/>
              <a:pPr/>
              <a:t>5/14/2012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DP IB Art Exam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Courtney Welch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340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Self-Portrait</a:t>
            </a:r>
            <a:endParaRPr lang="en-US" dirty="0"/>
          </a:p>
        </p:txBody>
      </p:sp>
      <p:pic>
        <p:nvPicPr>
          <p:cNvPr id="4" name="Content Placeholder 3" descr="4131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229100" cy="3162300"/>
          </a:xfrm>
        </p:spPr>
      </p:pic>
      <p:sp>
        <p:nvSpPr>
          <p:cNvPr id="5" name="TextBox 4"/>
          <p:cNvSpPr txBox="1"/>
          <p:nvPr/>
        </p:nvSpPr>
        <p:spPr>
          <a:xfrm>
            <a:off x="457200" y="4953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M.C. Escher Self-Portrait</a:t>
            </a:r>
          </a:p>
          <a:p>
            <a:pPr algn="ctr"/>
            <a:r>
              <a:rPr lang="en-US" dirty="0" smtClean="0"/>
              <a:t>Acrylic on Canvas</a:t>
            </a:r>
          </a:p>
          <a:p>
            <a:pPr algn="ctr"/>
            <a:r>
              <a:rPr lang="en-US" dirty="0" smtClean="0"/>
              <a:t>4ft x 4ft</a:t>
            </a:r>
          </a:p>
          <a:p>
            <a:pPr algn="ctr"/>
            <a:r>
              <a:rPr lang="en-US" dirty="0" smtClean="0"/>
              <a:t>January 2012</a:t>
            </a:r>
            <a:endParaRPr lang="en-US" dirty="0"/>
          </a:p>
        </p:txBody>
      </p:sp>
      <p:pic>
        <p:nvPicPr>
          <p:cNvPr id="6" name="Picture 5" descr="LW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"/>
            <a:ext cx="2590800" cy="5050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556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M.C. Escher</a:t>
            </a:r>
          </a:p>
          <a:p>
            <a:pPr algn="ctr"/>
            <a:r>
              <a:rPr lang="en-US" dirty="0" smtClean="0"/>
              <a:t>Self- Portrait 1922 Woodcut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 Object</a:t>
            </a:r>
            <a:endParaRPr lang="en-US" dirty="0"/>
          </a:p>
        </p:txBody>
      </p:sp>
      <p:pic>
        <p:nvPicPr>
          <p:cNvPr id="4" name="Content Placeholder 3" descr="chess_s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447800"/>
            <a:ext cx="4345591" cy="3352800"/>
          </a:xfrm>
        </p:spPr>
      </p:pic>
      <p:sp>
        <p:nvSpPr>
          <p:cNvPr id="5" name="TextBox 4"/>
          <p:cNvSpPr txBox="1"/>
          <p:nvPr/>
        </p:nvSpPr>
        <p:spPr>
          <a:xfrm>
            <a:off x="4876800" y="5029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 Ray</a:t>
            </a:r>
          </a:p>
          <a:p>
            <a:pPr algn="ctr"/>
            <a:r>
              <a:rPr lang="en-US" dirty="0" smtClean="0"/>
              <a:t>Chess 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29200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Chess</a:t>
            </a:r>
          </a:p>
          <a:p>
            <a:pPr algn="ctr"/>
            <a:r>
              <a:rPr lang="en-US" dirty="0" smtClean="0"/>
              <a:t>Found Objects</a:t>
            </a:r>
          </a:p>
          <a:p>
            <a:pPr algn="ctr"/>
            <a:r>
              <a:rPr lang="en-US" dirty="0" smtClean="0"/>
              <a:t> Base- 11in </a:t>
            </a:r>
            <a:r>
              <a:rPr lang="en-US" dirty="0" err="1" smtClean="0"/>
              <a:t>x</a:t>
            </a:r>
            <a:r>
              <a:rPr lang="en-US" dirty="0" smtClean="0"/>
              <a:t> 14 in</a:t>
            </a:r>
          </a:p>
          <a:p>
            <a:pPr algn="ctr"/>
            <a:r>
              <a:rPr lang="en-US" dirty="0" smtClean="0"/>
              <a:t>Height- 25 ½ in</a:t>
            </a:r>
          </a:p>
          <a:p>
            <a:pPr algn="ctr"/>
            <a:r>
              <a:rPr lang="en-US" dirty="0" smtClean="0"/>
              <a:t>February 2012</a:t>
            </a:r>
          </a:p>
          <a:p>
            <a:endParaRPr lang="en-US" dirty="0"/>
          </a:p>
        </p:txBody>
      </p:sp>
      <p:pic>
        <p:nvPicPr>
          <p:cNvPr id="7" name="Picture 6" descr="100_0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2514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Based on Photography</a:t>
            </a:r>
            <a:endParaRPr lang="en-US" dirty="0"/>
          </a:p>
        </p:txBody>
      </p:sp>
      <p:pic>
        <p:nvPicPr>
          <p:cNvPr id="4" name="Content Placeholder 3" descr="5924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0366"/>
            <a:ext cx="3581400" cy="363963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44172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181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Thumbprint</a:t>
            </a:r>
          </a:p>
          <a:p>
            <a:pPr algn="ctr"/>
            <a:r>
              <a:rPr lang="en-US" dirty="0" smtClean="0"/>
              <a:t>3ft x 3ft</a:t>
            </a:r>
          </a:p>
          <a:p>
            <a:pPr algn="ctr"/>
            <a:r>
              <a:rPr lang="en-US" dirty="0" smtClean="0"/>
              <a:t>Acrylic on Canvas</a:t>
            </a:r>
          </a:p>
          <a:p>
            <a:pPr algn="ctr"/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181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Stones of Newgrange</a:t>
            </a:r>
          </a:p>
          <a:p>
            <a:pPr algn="ctr"/>
            <a:r>
              <a:rPr lang="en-US" dirty="0" smtClean="0"/>
              <a:t>Ancient Chinese Sculpture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04801" y="1733892"/>
            <a:ext cx="4114800" cy="35048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24400" y="1524000"/>
            <a:ext cx="3569867" cy="3790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391834"/>
            <a:ext cx="351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Crystal</a:t>
            </a:r>
          </a:p>
          <a:p>
            <a:pPr algn="ctr"/>
            <a:r>
              <a:rPr lang="en-US" dirty="0" smtClean="0"/>
              <a:t>Acrylic on …. </a:t>
            </a:r>
          </a:p>
          <a:p>
            <a:pPr algn="ctr"/>
            <a:r>
              <a:rPr lang="en-US" dirty="0" smtClean="0"/>
              <a:t>16in </a:t>
            </a:r>
            <a:r>
              <a:rPr lang="en-US" dirty="0" err="1" smtClean="0"/>
              <a:t>x</a:t>
            </a:r>
            <a:r>
              <a:rPr lang="en-US" dirty="0" smtClean="0"/>
              <a:t> 20in</a:t>
            </a:r>
          </a:p>
          <a:p>
            <a:pPr algn="ctr"/>
            <a:r>
              <a:rPr lang="en-US" dirty="0" smtClean="0"/>
              <a:t>November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41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Joseph Stella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rooklyn </a:t>
            </a:r>
            <a:r>
              <a:rPr lang="en-US" dirty="0"/>
              <a:t>B</a:t>
            </a:r>
            <a:r>
              <a:rPr lang="en-US" dirty="0" smtClean="0"/>
              <a:t>ridge - 1917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739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1000" y="1308219"/>
            <a:ext cx="3733800" cy="38733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95799" y="838200"/>
            <a:ext cx="3723037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81796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Artist</a:t>
            </a:r>
          </a:p>
          <a:p>
            <a:pPr algn="ctr"/>
            <a:r>
              <a:rPr lang="en-US" dirty="0" smtClean="0"/>
              <a:t>Acrylic and Glass on Canvas</a:t>
            </a:r>
          </a:p>
          <a:p>
            <a:pPr algn="ctr"/>
            <a:r>
              <a:rPr lang="en-US" dirty="0" smtClean="0"/>
              <a:t>2ft x 2ft</a:t>
            </a:r>
          </a:p>
          <a:p>
            <a:pPr algn="ctr"/>
            <a:r>
              <a:rPr lang="en-US" dirty="0" smtClean="0"/>
              <a:t>December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9517" y="549565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Sharon Sieben 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lamenco </a:t>
            </a:r>
            <a:r>
              <a:rPr lang="en-US" dirty="0"/>
              <a:t>V</a:t>
            </a:r>
            <a:r>
              <a:rPr lang="en-US" dirty="0" smtClean="0"/>
              <a:t>i </a:t>
            </a:r>
            <a:r>
              <a:rPr lang="en-US" dirty="0"/>
              <a:t>P</a:t>
            </a:r>
            <a:r>
              <a:rPr lang="en-US" dirty="0" smtClean="0"/>
              <a:t>oster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034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 in the 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9382" y="1600200"/>
            <a:ext cx="3898900" cy="3274214"/>
          </a:xfrm>
        </p:spPr>
      </p:pic>
      <p:sp>
        <p:nvSpPr>
          <p:cNvPr id="6" name="TextBox 5"/>
          <p:cNvSpPr txBox="1"/>
          <p:nvPr/>
        </p:nvSpPr>
        <p:spPr>
          <a:xfrm>
            <a:off x="990600" y="5181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Artist in the City</a:t>
            </a:r>
          </a:p>
          <a:p>
            <a:pPr algn="ctr"/>
            <a:r>
              <a:rPr lang="en-US" dirty="0" smtClean="0"/>
              <a:t>Acrylic on Canvas</a:t>
            </a:r>
          </a:p>
          <a:p>
            <a:pPr algn="ctr"/>
            <a:r>
              <a:rPr lang="en-US" dirty="0" smtClean="0"/>
              <a:t>2ft x 2ft</a:t>
            </a:r>
          </a:p>
          <a:p>
            <a:pPr algn="ctr"/>
            <a:r>
              <a:rPr lang="en-US" dirty="0" smtClean="0"/>
              <a:t>December 2011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971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Jean Fouquet</a:t>
            </a:r>
          </a:p>
          <a:p>
            <a:pPr algn="ctr"/>
            <a:r>
              <a:rPr lang="en-US" dirty="0" smtClean="0"/>
              <a:t>Étienne Chevalier with Saint Stephen</a:t>
            </a:r>
            <a:endParaRPr lang="en-US" dirty="0"/>
          </a:p>
        </p:txBody>
      </p:sp>
      <p:pic>
        <p:nvPicPr>
          <p:cNvPr id="7" name="Picture 6" descr="JeanFouqu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28600"/>
            <a:ext cx="2311400" cy="2606842"/>
          </a:xfrm>
          <a:prstGeom prst="rect">
            <a:avLst/>
          </a:prstGeom>
        </p:spPr>
      </p:pic>
      <p:pic>
        <p:nvPicPr>
          <p:cNvPr id="8" name="Picture 7" descr="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810000"/>
            <a:ext cx="2590800" cy="194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5867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Old Home</a:t>
            </a:r>
          </a:p>
          <a:p>
            <a:pPr algn="ctr"/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and Lincoln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17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in the Artist</a:t>
            </a:r>
            <a:endParaRPr lang="en-US" dirty="0"/>
          </a:p>
        </p:txBody>
      </p:sp>
      <p:pic>
        <p:nvPicPr>
          <p:cNvPr id="4" name="Content Placeholder 3" descr="son_of_m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2988733" cy="3987321"/>
          </a:xfrm>
        </p:spPr>
      </p:pic>
      <p:sp>
        <p:nvSpPr>
          <p:cNvPr id="5" name="TextBox 4"/>
          <p:cNvSpPr txBox="1"/>
          <p:nvPr/>
        </p:nvSpPr>
        <p:spPr>
          <a:xfrm>
            <a:off x="4343400" y="541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Son of Man</a:t>
            </a:r>
          </a:p>
          <a:p>
            <a:pPr algn="ctr"/>
            <a:r>
              <a:rPr lang="en-US" dirty="0" smtClean="0"/>
              <a:t>Rene Magritte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486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City in the Artist</a:t>
            </a:r>
          </a:p>
          <a:p>
            <a:pPr algn="ctr"/>
            <a:r>
              <a:rPr lang="en-US" dirty="0" smtClean="0"/>
              <a:t>Acrylic on Canvas</a:t>
            </a:r>
          </a:p>
          <a:p>
            <a:pPr algn="ctr"/>
            <a:r>
              <a:rPr lang="en-US" dirty="0" smtClean="0"/>
              <a:t>1ft x 2ft</a:t>
            </a:r>
          </a:p>
          <a:p>
            <a:pPr algn="ctr"/>
            <a:r>
              <a:rPr lang="en-US" dirty="0" smtClean="0"/>
              <a:t>April 2012</a:t>
            </a:r>
            <a:endParaRPr lang="en-US" dirty="0"/>
          </a:p>
        </p:txBody>
      </p:sp>
      <p:pic>
        <p:nvPicPr>
          <p:cNvPr id="7" name="Picture 6" descr="3098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371600"/>
            <a:ext cx="1728877" cy="3714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315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Sacred Vessel</a:t>
            </a:r>
            <a:endParaRPr lang="en-US" dirty="0"/>
          </a:p>
        </p:txBody>
      </p:sp>
      <p:pic>
        <p:nvPicPr>
          <p:cNvPr id="4" name="Content Placeholder 3" descr="8779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3200400" cy="3972995"/>
          </a:xfrm>
        </p:spPr>
      </p:pic>
      <p:pic>
        <p:nvPicPr>
          <p:cNvPr id="5" name="Picture 4" descr="kokopel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28575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86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Prankster</a:t>
            </a:r>
          </a:p>
          <a:p>
            <a:pPr algn="ctr"/>
            <a:r>
              <a:rPr lang="en-US" dirty="0" smtClean="0"/>
              <a:t>Clay and Found Object</a:t>
            </a:r>
          </a:p>
          <a:p>
            <a:pPr algn="ctr"/>
            <a:r>
              <a:rPr lang="en-US" dirty="0" smtClean="0"/>
              <a:t>5in </a:t>
            </a:r>
            <a:r>
              <a:rPr lang="en-US" dirty="0" err="1" smtClean="0"/>
              <a:t>x</a:t>
            </a:r>
            <a:r>
              <a:rPr lang="en-US" dirty="0" smtClean="0"/>
              <a:t> 11in</a:t>
            </a:r>
          </a:p>
          <a:p>
            <a:pPr algn="ctr"/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486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Kokopelli</a:t>
            </a:r>
          </a:p>
          <a:p>
            <a:pPr algn="ctr"/>
            <a:r>
              <a:rPr lang="en-US" dirty="0" smtClean="0"/>
              <a:t>South West Native America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 Print</a:t>
            </a:r>
            <a:endParaRPr lang="en-US" dirty="0"/>
          </a:p>
        </p:txBody>
      </p:sp>
      <p:pic>
        <p:nvPicPr>
          <p:cNvPr id="5" name="Picture 4" descr="the-jive-sharon-sie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95400"/>
            <a:ext cx="4286250" cy="3429000"/>
          </a:xfrm>
          <a:prstGeom prst="rect">
            <a:avLst/>
          </a:prstGeom>
        </p:spPr>
      </p:pic>
      <p:pic>
        <p:nvPicPr>
          <p:cNvPr id="7" name="Content Placeholder 6" descr="6770308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4231500" cy="3136900"/>
          </a:xfrm>
        </p:spPr>
      </p:pic>
      <p:sp>
        <p:nvSpPr>
          <p:cNvPr id="8" name="TextBox 7"/>
          <p:cNvSpPr txBox="1"/>
          <p:nvPr/>
        </p:nvSpPr>
        <p:spPr>
          <a:xfrm>
            <a:off x="304800" y="4953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Mono Print</a:t>
            </a:r>
          </a:p>
          <a:p>
            <a:pPr algn="ctr"/>
            <a:r>
              <a:rPr lang="en-US" dirty="0" smtClean="0"/>
              <a:t>Oil Paints on Paper</a:t>
            </a:r>
          </a:p>
          <a:p>
            <a:pPr algn="ctr"/>
            <a:r>
              <a:rPr lang="en-US" dirty="0" smtClean="0"/>
              <a:t>8in </a:t>
            </a:r>
            <a:r>
              <a:rPr lang="en-US" dirty="0" err="1" smtClean="0"/>
              <a:t>x</a:t>
            </a:r>
            <a:r>
              <a:rPr lang="en-US" dirty="0" smtClean="0"/>
              <a:t> 10in </a:t>
            </a:r>
          </a:p>
          <a:p>
            <a:pPr algn="ctr"/>
            <a:r>
              <a:rPr lang="en-US" dirty="0" smtClean="0"/>
              <a:t>January 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029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Sharon Sieben</a:t>
            </a:r>
          </a:p>
          <a:p>
            <a:pPr algn="ctr"/>
            <a:r>
              <a:rPr lang="en-US" dirty="0" smtClean="0"/>
              <a:t>The Jive Painting - The Jive Fine Art Print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Print</a:t>
            </a:r>
            <a:endParaRPr lang="en-US" dirty="0"/>
          </a:p>
        </p:txBody>
      </p:sp>
      <p:pic>
        <p:nvPicPr>
          <p:cNvPr id="4" name="Content Placeholder 3" descr="catlett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086224" cy="3092277"/>
          </a:xfrm>
        </p:spPr>
      </p:pic>
      <p:pic>
        <p:nvPicPr>
          <p:cNvPr id="5" name="Picture 4" descr="IMG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24791" y="1132609"/>
            <a:ext cx="317961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029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Block Print</a:t>
            </a:r>
          </a:p>
          <a:p>
            <a:pPr algn="ctr"/>
            <a:r>
              <a:rPr lang="en-US" dirty="0" smtClean="0"/>
              <a:t>Ink on Paper</a:t>
            </a:r>
          </a:p>
          <a:p>
            <a:pPr algn="ctr"/>
            <a:r>
              <a:rPr lang="en-US" dirty="0" smtClean="0"/>
              <a:t>9in </a:t>
            </a:r>
            <a:r>
              <a:rPr lang="en-US" dirty="0" err="1" smtClean="0"/>
              <a:t>x</a:t>
            </a:r>
            <a:r>
              <a:rPr lang="en-US" dirty="0" smtClean="0"/>
              <a:t> 12in</a:t>
            </a:r>
          </a:p>
          <a:p>
            <a:pPr algn="ctr"/>
            <a:r>
              <a:rPr lang="en-US" dirty="0" smtClean="0"/>
              <a:t>December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105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Elizabeth Catlett </a:t>
            </a:r>
          </a:p>
          <a:p>
            <a:pPr algn="ctr"/>
            <a:r>
              <a:rPr lang="en-US" dirty="0" smtClean="0"/>
              <a:t>My Reward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Holga</a:t>
            </a:r>
            <a:endParaRPr lang="en-US" dirty="0"/>
          </a:p>
        </p:txBody>
      </p:sp>
      <p:pic>
        <p:nvPicPr>
          <p:cNvPr id="4" name="Content Placeholder 3" descr="flat holga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3437964" cy="2656609"/>
          </a:xfrm>
        </p:spPr>
      </p:pic>
      <p:sp>
        <p:nvSpPr>
          <p:cNvPr id="5" name="TextBox 4"/>
          <p:cNvSpPr txBox="1"/>
          <p:nvPr/>
        </p:nvSpPr>
        <p:spPr>
          <a:xfrm>
            <a:off x="4343400" y="1219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Holga Prints</a:t>
            </a:r>
          </a:p>
          <a:p>
            <a:pPr algn="r"/>
            <a:r>
              <a:rPr lang="en-US" dirty="0" smtClean="0"/>
              <a:t>Manipulated Holga Shots</a:t>
            </a:r>
          </a:p>
          <a:p>
            <a:pPr algn="r"/>
            <a:r>
              <a:rPr lang="en-US" dirty="0" smtClean="0"/>
              <a:t>10 ¾in </a:t>
            </a:r>
            <a:r>
              <a:rPr lang="en-US" dirty="0" err="1" smtClean="0"/>
              <a:t>x</a:t>
            </a:r>
            <a:r>
              <a:rPr lang="en-US" dirty="0" smtClean="0"/>
              <a:t> 8in</a:t>
            </a:r>
          </a:p>
          <a:p>
            <a:pPr algn="r"/>
            <a:r>
              <a:rPr lang="en-US" dirty="0" smtClean="0"/>
              <a:t>March 2012</a:t>
            </a:r>
            <a:endParaRPr lang="en-US" dirty="0"/>
          </a:p>
        </p:txBody>
      </p:sp>
      <p:pic>
        <p:nvPicPr>
          <p:cNvPr id="9" name="Picture 8" descr="flat holga 2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352800"/>
            <a:ext cx="3451411" cy="2666999"/>
          </a:xfrm>
          <a:prstGeom prst="rect">
            <a:avLst/>
          </a:prstGeom>
        </p:spPr>
      </p:pic>
      <p:pic>
        <p:nvPicPr>
          <p:cNvPr id="10" name="Picture 9" descr="flat holga 3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590800"/>
            <a:ext cx="345141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208</TotalTime>
  <Words>220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DP IB Art Exam</vt:lpstr>
      <vt:lpstr>Crystal</vt:lpstr>
      <vt:lpstr>Artist</vt:lpstr>
      <vt:lpstr>Artist in the City</vt:lpstr>
      <vt:lpstr>City in the Artist</vt:lpstr>
      <vt:lpstr>Sacred Vessel</vt:lpstr>
      <vt:lpstr>Mono Print</vt:lpstr>
      <vt:lpstr>Block Print</vt:lpstr>
      <vt:lpstr>Holga</vt:lpstr>
      <vt:lpstr>Self-Portrait</vt:lpstr>
      <vt:lpstr>Found Object</vt:lpstr>
      <vt:lpstr>Painting Based on Photography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 IB Art Exam</dc:title>
  <dc:creator>brett</dc:creator>
  <cp:lastModifiedBy>nordvapa</cp:lastModifiedBy>
  <cp:revision>24</cp:revision>
  <dcterms:created xsi:type="dcterms:W3CDTF">2012-05-14T12:23:52Z</dcterms:created>
  <dcterms:modified xsi:type="dcterms:W3CDTF">2012-05-14T16:35:35Z</dcterms:modified>
</cp:coreProperties>
</file>